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9F23-6F08-9D47-BD34-226B9742F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1973D-CE2D-084C-8DA7-371FD8955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BA925-BE0E-AD47-B192-91D7E8FB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E06B-5BA6-A840-BA3E-4A3EBDFFE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89D3A-D3CA-964A-84D1-3B6CE0B6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824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8093-2196-1941-936F-1311B69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17BFD-F032-864C-8734-E7743DC87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17F5-4853-2B40-A9C1-59115CD6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716F5-AE20-1A4D-85A9-2C70D713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ECCB-2A3E-7044-9234-6B1D9BC9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579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82027-D086-214A-AB13-A5E10A0BD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9FF10-E003-E84D-ACC7-5FC69E9D8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A725B-99C1-8D4C-9DEB-4E6B5D2F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AB41D-8275-C746-86ED-159A48DE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9017-B042-7D47-BE85-11C38F75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477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8765-06F7-8C4A-981A-CFB7D301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A5CD-4530-384E-891E-0298B16A2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571F1-BB2D-884F-9370-29E5390D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EE20-53B0-6E49-8DFF-2A763FF3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6D947-9A1F-AB43-B8E4-9E716E84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286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455C-8D7C-4647-B5A3-E082365F1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F15C-85C5-9E4F-AE50-0B51A808A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28B66-E1A2-0B4F-9553-8313A4A4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4D91B-01C7-B14F-B103-80890F68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50AE7-B92D-1342-9694-8212FD90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416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738-67BF-4643-8E00-0C32AB35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7371-6E8A-9E41-9E5C-9F29E6E2B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CED4A-741C-3F48-95E7-56735B598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7C0BD-94D5-5D48-8113-E6BCAA2D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6F348-642B-E449-9B63-FC2274EF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55B7D-B990-0144-AA01-9BCE384E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453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336F-B854-6848-8F66-5D98C7B5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22072-930A-9A42-A1AE-F869F3471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DE9BE-62A7-8242-8B33-9182A3A5A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034A5-3A28-8E47-9BA0-EBA77EB27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30669-E833-1E49-8932-B9F6D388E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7F3ED-4179-4144-A201-45F61CD10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B7070-8592-624E-98E6-4B7754ED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0076E-ED92-D44D-98C1-56DFCF12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8743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5306-F6FD-CE40-AA3B-470E10C0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9655E-7D05-9B47-942F-98CD79A2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CECF3-ED61-6742-9852-7D1621D1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58971-C442-1440-9145-6E37CD72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465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FF5F6-3760-8445-BC05-F212BDFDD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C8EE5-4CEB-2A41-9FFA-C8371EC03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8883-A20D-DE41-BA53-7F2D7F7C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426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0F91-F95A-EC43-B212-695B1F09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D0A2-6C02-D945-9F6E-E2ED78A9D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FF03A-DE30-BB48-B5AF-A09ADE052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20A3F-ADEA-FC44-B55E-FFB70B83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38584-66D9-514D-ADE1-D01F1823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E62F8-03AA-444E-B35A-EBE6CD43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08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1AB0-2635-0E4C-96F3-D20B6756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C2060A-BDDD-6C45-87FF-93E5C63FC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C23A4-1E2A-8847-BDCC-297A4A790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6226F-D228-8B46-A756-6360314B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F0438-2A15-7448-A00A-F270F3DE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7A3FF-A232-DB45-AB6F-4B7ED293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60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9ED4E-7861-2742-B033-1D2CBFFC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0650E-6935-6B48-86C5-304EDDB9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9A83C-EC1E-554E-987D-5BF17946A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7A34-D428-954E-B4F4-18A816E18FF2}" type="datetimeFigureOut">
              <a:rPr lang="es-ES_tradnl" smtClean="0"/>
              <a:t>13/5/19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859F4-0722-9D4D-B490-083446719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C1A6B-1EE2-8F4B-8170-FDD2E6967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58B1-B53E-B54E-B229-1EA757C42AB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054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204D1-09FA-574B-8CA7-15B80B59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8" b="5905"/>
          <a:stretch/>
        </p:blipFill>
        <p:spPr>
          <a:xfrm>
            <a:off x="5025294" y="2792226"/>
            <a:ext cx="2216036" cy="2226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FEC9C-CA51-C940-A496-75D8DFF2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69" y="2792227"/>
            <a:ext cx="2226339" cy="2226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7BFCB-70D2-F941-8203-E76C67228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80"/>
          <a:stretch/>
        </p:blipFill>
        <p:spPr>
          <a:xfrm>
            <a:off x="2699709" y="499729"/>
            <a:ext cx="2212246" cy="2213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15C4F-02F6-884A-B10A-EF0674DA6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94" y="499729"/>
            <a:ext cx="2213935" cy="2213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D7A88-5777-7D4A-9540-22E8482D7B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005"/>
          <a:stretch/>
        </p:blipFill>
        <p:spPr>
          <a:xfrm>
            <a:off x="2699708" y="2792226"/>
            <a:ext cx="2233333" cy="222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F7C567-3A93-EE45-8FA3-4F79BFD88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28" r="12387"/>
          <a:stretch/>
        </p:blipFill>
        <p:spPr>
          <a:xfrm>
            <a:off x="7432158" y="499728"/>
            <a:ext cx="2206580" cy="2213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884E3-5E3B-6E4F-A039-461306E462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546"/>
          <a:stretch/>
        </p:blipFill>
        <p:spPr>
          <a:xfrm>
            <a:off x="376570" y="499729"/>
            <a:ext cx="2209800" cy="22139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C1203C-6D50-A744-98F8-A5DADAA703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2158" y="2792226"/>
            <a:ext cx="2226339" cy="2226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3C029-A7C3-E44B-9C40-268E463821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837" b="22750"/>
          <a:stretch/>
        </p:blipFill>
        <p:spPr>
          <a:xfrm>
            <a:off x="9948468" y="1446028"/>
            <a:ext cx="1667602" cy="16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CF411-AA36-DD47-8B11-DD3D5541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30" y="510362"/>
            <a:ext cx="2083979" cy="2076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F1F8B-2CBB-4240-8901-5D4262D0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1" y="510362"/>
            <a:ext cx="2082920" cy="207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518A3-7CBA-5044-B0D1-370F0A80E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4532" r="25666" b="33333"/>
          <a:stretch/>
        </p:blipFill>
        <p:spPr>
          <a:xfrm>
            <a:off x="5124894" y="510363"/>
            <a:ext cx="2067292" cy="207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2019-05-13T15:57:04Z</dcterms:created>
  <dcterms:modified xsi:type="dcterms:W3CDTF">2019-05-13T16:35:17Z</dcterms:modified>
</cp:coreProperties>
</file>